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5" autoAdjust="0"/>
    <p:restoredTop sz="92733" autoAdjust="0"/>
  </p:normalViewPr>
  <p:slideViewPr>
    <p:cSldViewPr>
      <p:cViewPr varScale="1">
        <p:scale>
          <a:sx n="116" d="100"/>
          <a:sy n="116" d="100"/>
        </p:scale>
        <p:origin x="1584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8/8/2024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88816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  <a:blipFill>
                <a:blip r:embed="rId3"/>
                <a:stretch>
                  <a:fillRect l="-519" t="-5782" r="-1111" b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17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blipFill>
                <a:blip r:embed="rId6"/>
                <a:stretch>
                  <a:fillRect l="-9211" t="-25532" r="-438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plan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 (BFS, A* Search, IDS).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neighboring higher utility states. A simple greedy method used for complicated/large state spaces or 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gradient descend to train neural networks.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18" t="-2241" r="-1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</a:t>
                </a:r>
                <a:r>
                  <a:rPr lang="en-US" sz="2000" dirty="0" err="1"/>
                  <a:t>facroted</a:t>
                </a:r>
                <a:r>
                  <a:rPr lang="en-US" sz="2000" dirty="0"/>
                  <a:t>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4413</TotalTime>
  <Words>2391</Words>
  <Application>Microsoft Office PowerPoint</Application>
  <PresentationFormat>On-screen Show (4:3)</PresentationFormat>
  <Paragraphs>311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50</cp:revision>
  <dcterms:created xsi:type="dcterms:W3CDTF">2021-02-13T00:06:29Z</dcterms:created>
  <dcterms:modified xsi:type="dcterms:W3CDTF">2024-08-08T11:07:37Z</dcterms:modified>
</cp:coreProperties>
</file>